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00" y="84"/>
      </p:cViewPr>
      <p:guideLst>
        <p:guide orient="horz" pos="3120"/>
        <p:guide pos="39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883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6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95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52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803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07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38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06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4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83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9783-6164-424F-8C72-C70CEE50D9EC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6AB3-8CBB-4753-9B01-4981128571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56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key.fi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F30D78C-649F-4184-B98C-857EBFB3F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72000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1285780" y="9392911"/>
            <a:ext cx="5189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b="1" dirty="0" smtClean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www.greenkey.global</a:t>
            </a:r>
            <a:r>
              <a:rPr lang="fi-FI" sz="1400" b="1" dirty="0" smtClean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i-FI" sz="1400" b="1" dirty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@</a:t>
            </a:r>
            <a:r>
              <a:rPr lang="fi-FI" sz="1400" b="1" dirty="0" smtClean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GreenKeyInt </a:t>
            </a:r>
            <a:r>
              <a:rPr lang="fi-FI" sz="1400" b="1" dirty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#GreenKey</a:t>
            </a:r>
          </a:p>
        </p:txBody>
      </p:sp>
      <p:sp>
        <p:nvSpPr>
          <p:cNvPr id="18" name="Otsikko 1"/>
          <p:cNvSpPr txBox="1">
            <a:spLocks/>
          </p:cNvSpPr>
          <p:nvPr/>
        </p:nvSpPr>
        <p:spPr>
          <a:xfrm>
            <a:off x="1161069" y="5122265"/>
            <a:ext cx="5438870" cy="1039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fi-FI" sz="2400" dirty="0">
              <a:solidFill>
                <a:srgbClr val="0066C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fi-FI" sz="2800" b="1" dirty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World </a:t>
            </a:r>
            <a:r>
              <a:rPr lang="fi-FI" sz="2800" b="1" dirty="0" err="1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Vegetarian</a:t>
            </a:r>
            <a:r>
              <a:rPr lang="fi-FI" sz="2800" b="1" dirty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Day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fi-FI" sz="2800" dirty="0" smtClean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 October</a:t>
            </a:r>
            <a:endParaRPr lang="fi-FI" sz="2800" dirty="0">
              <a:solidFill>
                <a:srgbClr val="0066C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Alaotsikko 2"/>
          <p:cNvSpPr txBox="1">
            <a:spLocks/>
          </p:cNvSpPr>
          <p:nvPr/>
        </p:nvSpPr>
        <p:spPr>
          <a:xfrm>
            <a:off x="1285780" y="7893953"/>
            <a:ext cx="4873197" cy="1498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endParaRPr lang="en-GB" sz="1600" dirty="0">
              <a:solidFill>
                <a:srgbClr val="0066C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C1CE6E9-CE79-4BF9-A4FF-9C6D951938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1" y="8792366"/>
            <a:ext cx="901133" cy="885461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19F7ADA8-E6A4-4334-AEAD-EF067B7917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91" y="202679"/>
            <a:ext cx="901133" cy="8854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61069" y="6712475"/>
            <a:ext cx="498559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>
                <a:solidFill>
                  <a:srgbClr val="0066C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Vegetarian food is healthy, tasty and climate friendly. As a Green Key awarded, environmentally friendly hotel we always have a vegetarian option on our menu, and we also serve plenty of organic and locally produced goods. </a:t>
            </a:r>
            <a:endParaRPr lang="en-GB" dirty="0">
              <a:solidFill>
                <a:srgbClr val="0066C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6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FEDE15D7D228948852C4FE760F3C460" ma:contentTypeVersion="6" ma:contentTypeDescription="Luo uusi asiakirja." ma:contentTypeScope="" ma:versionID="1fca286f74aaf55da3b73b1227a539a4">
  <xsd:schema xmlns:xsd="http://www.w3.org/2001/XMLSchema" xmlns:xs="http://www.w3.org/2001/XMLSchema" xmlns:p="http://schemas.microsoft.com/office/2006/metadata/properties" xmlns:ns2="c3cd8402-0c15-49ca-9cbc-9d3166494d5b" xmlns:ns3="0c493813-6476-44c9-9c28-f24b3af12425" targetNamespace="http://schemas.microsoft.com/office/2006/metadata/properties" ma:root="true" ma:fieldsID="8cda69a68346ca49a2b5e9571a1d5858" ns2:_="" ns3:_="">
    <xsd:import namespace="c3cd8402-0c15-49ca-9cbc-9d3166494d5b"/>
    <xsd:import namespace="0c493813-6476-44c9-9c28-f24b3af124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d8402-0c15-49ca-9cbc-9d3166494d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93813-6476-44c9-9c28-f24b3af12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ABDB21-8384-47F4-BCB7-298E8C010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920CDA-D7F7-447E-ACE3-F726605A41C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0c493813-6476-44c9-9c28-f24b3af12425"/>
    <ds:schemaRef ds:uri="c3cd8402-0c15-49ca-9cbc-9d3166494d5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2F6212-FF8E-4E47-9533-DDD3478E5F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d8402-0c15-49ca-9cbc-9d3166494d5b"/>
    <ds:schemaRef ds:uri="0c493813-6476-44c9-9c28-f24b3af124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5192</TotalTime>
  <Words>51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Office-teema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Marketta Viljasaari</dc:creator>
  <cp:lastModifiedBy>Finn Bolding Thomsen</cp:lastModifiedBy>
  <cp:revision>55</cp:revision>
  <dcterms:created xsi:type="dcterms:W3CDTF">2017-02-23T07:49:41Z</dcterms:created>
  <dcterms:modified xsi:type="dcterms:W3CDTF">2018-09-28T09:40:02Z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0x0101009FEDE15D7D228948852C4FE760F3C460</vt:lpwstr>
  </property>
</Properties>
</file>